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ileron" charset="1" panose="00000500000000000000"/>
      <p:regular r:id="rId16"/>
    </p:embeddedFont>
    <p:embeddedFont>
      <p:font typeface="Aileron Light" charset="1" panose="00000400000000000000"/>
      <p:regular r:id="rId17"/>
    </p:embeddedFont>
    <p:embeddedFont>
      <p:font typeface="Aileron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256" r="0" b="-518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7559" y="3731894"/>
            <a:ext cx="83128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STRATEGY FOR MANAGING CONTENT 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07743" y="4490720"/>
            <a:ext cx="15072514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19"/>
              </a:lnSpc>
            </a:pPr>
            <a:r>
              <a:rPr lang="en-US" sz="18000" spc="-864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Social media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66675" y="3600450"/>
            <a:ext cx="466889" cy="3086100"/>
            <a:chOff x="0" y="0"/>
            <a:chExt cx="12296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889932" y="3600450"/>
            <a:ext cx="466889" cy="3086100"/>
            <a:chOff x="0" y="0"/>
            <a:chExt cx="12296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7559" y="6111708"/>
            <a:ext cx="83128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WWW.REALLYGREATSITE.COM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07743" y="3633829"/>
            <a:ext cx="15072514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19"/>
              </a:lnSpc>
            </a:pPr>
            <a:r>
              <a:rPr lang="en-US" sz="18000" spc="-864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Thank you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66675" y="3600450"/>
            <a:ext cx="466889" cy="3086100"/>
            <a:chOff x="0" y="0"/>
            <a:chExt cx="12296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889932" y="3600450"/>
            <a:ext cx="466889" cy="3086100"/>
            <a:chOff x="0" y="0"/>
            <a:chExt cx="12296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3C6AA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09700"/>
            <a:ext cx="7637448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Table of contents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999819" y="1490521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Set Clear Goals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999819" y="2625994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Audience Research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99819" y="3761467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Platform Selection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99819" y="4896940"/>
            <a:ext cx="5259481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Engaging Content Creation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9819" y="6032413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Metrics Tracking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99819" y="7167886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Editorial Calendar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99819" y="8303358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Continuous Improvement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92788" y="1402002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2788" y="253179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2788" y="366159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2788" y="479139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2788" y="592118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2788" y="705098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8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2788" y="818078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9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0" y="1293231"/>
            <a:ext cx="400214" cy="3086100"/>
            <a:chOff x="0" y="0"/>
            <a:chExt cx="105406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409700"/>
            <a:ext cx="6044095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Set Clear Goals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9320" y="5635625"/>
            <a:ext cx="8063145" cy="362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Establish precise and targeted objectives for your content.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Are you aiming to increase brand awareness, drive traffic?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Are you aiming to boost conversions?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62075"/>
            <a:ext cx="8474057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Audience Research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272501" y="2216834"/>
            <a:ext cx="5354039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INTERESTS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721354" y="4754936"/>
            <a:ext cx="5905186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PAIN POINTS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64732" y="7293037"/>
            <a:ext cx="6561808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PREFERENCES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4156" y="4550989"/>
            <a:ext cx="5650791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Understand the preferences and needs of your target audience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43025"/>
            <a:ext cx="7468936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Platform Selection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34156" y="4550989"/>
            <a:ext cx="549598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Choose platforms where your target audience is most active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7582719" y="532199"/>
            <a:ext cx="10978999" cy="9317852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09700"/>
            <a:ext cx="10325535" cy="4627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Engaging Content Creation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7102475"/>
            <a:ext cx="9153764" cy="215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9"/>
              </a:lnSpc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Create valuable and relevant content. Use a mix of formats (articles, videos, infographics) to keep your audience engaged.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43025"/>
            <a:ext cx="7621336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Metrics Tracking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34156" y="4550989"/>
            <a:ext cx="5495988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Set up analytics tools to measure performance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42669" y="268858"/>
            <a:ext cx="8832504" cy="9346703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43025"/>
            <a:ext cx="7621336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Editorial Calendar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34156" y="4550989"/>
            <a:ext cx="5495988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Plan content in advance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72501" y="2216834"/>
            <a:ext cx="5354039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TOPIC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50036" y="4793036"/>
            <a:ext cx="7976504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PUBLISHING DATE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55222" y="7293037"/>
            <a:ext cx="11171318" cy="83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82"/>
              </a:lnSpc>
            </a:pPr>
            <a:r>
              <a:rPr lang="en-US" b="true" sz="5855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PROMOTION STRATEGIES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409700"/>
            <a:ext cx="10356201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Continuous Improvement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9320" y="6369050"/>
            <a:ext cx="8063145" cy="288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What’s working?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What needs adjustment?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Adapt and refine based on feedback and results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4156" y="4550989"/>
            <a:ext cx="790984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Regularly assess your strategy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DAG8Du_AasU</dc:identifier>
  <dcterms:modified xsi:type="dcterms:W3CDTF">2011-08-01T06:04:30Z</dcterms:modified>
  <cp:revision>1</cp:revision>
  <dc:title>Blue Red Minimalist Corporate Business Social Media Management Plan Presentation</dc:title>
</cp:coreProperties>
</file>

<file path=docProps/thumbnail.jpeg>
</file>